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BBC04-52FF-44A2-A3CE-8A1F1A2B709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4B626-1A11-4F2E-BEBB-CA8DF4397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B626-1A11-4F2E-BEBB-CA8DF43973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B626-1A11-4F2E-BEBB-CA8DF43973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B626-1A11-4F2E-BEBB-CA8DF43973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ELL\Desktop\B&#224;i%20Thi%20GADT\Kh&#7889;i%20Ch&#7891;i\Ch&#7891;i%203%20-%20Hu&#7879;\BUI%20THI%20HUE%20-%20CHOI%203\kien%20con%20di%20o%20to_(new).wm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6.jpeg"/><Relationship Id="rId3" Type="http://schemas.openxmlformats.org/officeDocument/2006/relationships/audio" Target="file:///C:\Users\DELL\Desktop\B&#224;i%20Thi%20GADT\Kh&#7889;i%20Ch&#7891;i\Ch&#7891;i%203%20-%20Hu&#7879;\BUI%20THI%20HUE%20-%20CHOI%203\Xe%20lua.mp3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5.jpeg"/><Relationship Id="rId17" Type="http://schemas.openxmlformats.org/officeDocument/2006/relationships/slide" Target="slide2.xml"/><Relationship Id="rId2" Type="http://schemas.openxmlformats.org/officeDocument/2006/relationships/audio" Target="file:///C:\Users\DELL\Desktop\B&#224;i%20Thi%20GADT\Kh&#7889;i%20Ch&#7891;i\Ch&#7891;i%203%20-%20Hu&#7879;\BUI%20THI%20HUE%20-%20CHOI%203\Xe%20may.mp3" TargetMode="External"/><Relationship Id="rId16" Type="http://schemas.openxmlformats.org/officeDocument/2006/relationships/image" Target="../media/image9.png"/><Relationship Id="rId1" Type="http://schemas.openxmlformats.org/officeDocument/2006/relationships/audio" Target="file:///C:\Users\DELL\Desktop\B&#224;i%20Thi%20GADT\Kh&#7889;i%20Ch&#7891;i\Ch&#7891;i%203%20-%20Hu&#7879;\BUI%20THI%20HUE%20-%20CHOI%203\Oto.mp3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4.wav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3.jpeg"/><Relationship Id="rId18" Type="http://schemas.openxmlformats.org/officeDocument/2006/relationships/image" Target="../media/image6.jpeg"/><Relationship Id="rId3" Type="http://schemas.openxmlformats.org/officeDocument/2006/relationships/audio" Target="../media/audio6.wav"/><Relationship Id="rId7" Type="http://schemas.openxmlformats.org/officeDocument/2006/relationships/image" Target="../media/image10.jpeg"/><Relationship Id="rId12" Type="http://schemas.openxmlformats.org/officeDocument/2006/relationships/image" Target="../media/image12.jpeg"/><Relationship Id="rId17" Type="http://schemas.openxmlformats.org/officeDocument/2006/relationships/image" Target="../media/image16.jpeg"/><Relationship Id="rId2" Type="http://schemas.openxmlformats.org/officeDocument/2006/relationships/audio" Target="../media/audio5.wav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11.jpeg"/><Relationship Id="rId5" Type="http://schemas.openxmlformats.org/officeDocument/2006/relationships/audio" Target="../media/audio8.wav"/><Relationship Id="rId15" Type="http://schemas.openxmlformats.org/officeDocument/2006/relationships/image" Target="../media/image7.jpeg"/><Relationship Id="rId10" Type="http://schemas.openxmlformats.org/officeDocument/2006/relationships/image" Target="../media/image3.jpeg"/><Relationship Id="rId19" Type="http://schemas.openxmlformats.org/officeDocument/2006/relationships/slide" Target="slide2.xml"/><Relationship Id="rId4" Type="http://schemas.openxmlformats.org/officeDocument/2006/relationships/audio" Target="../media/audio7.wav"/><Relationship Id="rId9" Type="http://schemas.openxmlformats.org/officeDocument/2006/relationships/image" Target="../media/image8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0"/>
            <a:ext cx="8077200" cy="518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: BÉ VÀ PHƯƠNG TIỆN GIAO THÔNG ĐƯỜNG BỘ </a:t>
            </a: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miley Face 3">
            <a:hlinkClick r:id="rId3" action="ppaction://hlinkfile"/>
          </p:cNvPr>
          <p:cNvSpPr/>
          <p:nvPr/>
        </p:nvSpPr>
        <p:spPr>
          <a:xfrm>
            <a:off x="7543800" y="1905000"/>
            <a:ext cx="3048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>
            <a:hlinkClick r:id="rId4" action="ppaction://hlinksldjump"/>
          </p:cNvPr>
          <p:cNvSpPr/>
          <p:nvPr/>
        </p:nvSpPr>
        <p:spPr>
          <a:xfrm>
            <a:off x="6781800" y="2438400"/>
            <a:ext cx="3048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>
            <a:hlinkClick r:id="rId5" action="ppaction://hlinksldjump"/>
          </p:cNvPr>
          <p:cNvSpPr/>
          <p:nvPr/>
        </p:nvSpPr>
        <p:spPr>
          <a:xfrm>
            <a:off x="7696200" y="3048000"/>
            <a:ext cx="3048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noaction"/>
          </p:cNvPr>
          <p:cNvSpPr/>
          <p:nvPr/>
        </p:nvSpPr>
        <p:spPr>
          <a:xfrm>
            <a:off x="8458200" y="6400800"/>
            <a:ext cx="304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:\Users\samsung\Desktop\hinh giao an\tau lua 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4724400"/>
            <a:ext cx="3581400" cy="1928445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76200" y="4648200"/>
            <a:ext cx="4343400" cy="2057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00B050"/>
                </a:solidFill>
              </a:rPr>
              <a:t>5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21" name="Picture 5" descr="C:\Users\samsung\Desktop\hinh giao an\may ba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6570" y="4724400"/>
            <a:ext cx="3727830" cy="1905000"/>
          </a:xfrm>
          <a:prstGeom prst="rect">
            <a:avLst/>
          </a:prstGeom>
          <a:noFill/>
        </p:spPr>
      </p:pic>
      <p:pic>
        <p:nvPicPr>
          <p:cNvPr id="19" name="Picture 3" descr="C:\Users\samsung\Desktop\hinh giao an\tau thuy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76800" y="2641600"/>
            <a:ext cx="3657600" cy="17780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4648200" y="4648200"/>
            <a:ext cx="4343400" cy="2057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8200" y="2514600"/>
            <a:ext cx="4343400" cy="1981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4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8" name="Picture 2" descr="C:\Users\samsung\Desktop\hinh giao an\xe dap.jpg"/>
          <p:cNvPicPr>
            <a:picLocks noGrp="1" noChangeAspect="1" noChangeArrowheads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81000" y="2667000"/>
            <a:ext cx="3962400" cy="1981200"/>
          </a:xfrm>
          <a:prstGeom prst="rect">
            <a:avLst/>
          </a:prstGeom>
          <a:noFill/>
        </p:spPr>
      </p:pic>
      <p:pic>
        <p:nvPicPr>
          <p:cNvPr id="17" name="Picture 1" descr="C:\Users\samsung\Desktop\hinh giao an\xe may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9125" y="381000"/>
            <a:ext cx="3821475" cy="1846767"/>
          </a:xfrm>
          <a:prstGeom prst="rect">
            <a:avLst/>
          </a:prstGeom>
          <a:noFill/>
        </p:spPr>
      </p:pic>
      <p:pic>
        <p:nvPicPr>
          <p:cNvPr id="16" name="Picture 1" descr="C:\Users\samsung\Desktop\hinh giao an\o t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304800"/>
            <a:ext cx="4114800" cy="21336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4648200" y="148244"/>
            <a:ext cx="4343400" cy="21377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C00000"/>
                </a:solidFill>
              </a:rPr>
              <a:t>2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514600"/>
            <a:ext cx="4343400" cy="1981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152400"/>
            <a:ext cx="4343400" cy="21336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0000FF"/>
                </a:solidFill>
              </a:rPr>
              <a:t>1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67000" y="1600200"/>
            <a:ext cx="3810000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 đố: 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 gì hai bánh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Đạp chạy bon bon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Chuông kêu kính coong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 yên thì đổ?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667000" y="1600200"/>
            <a:ext cx="3810000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 đố: 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 thì bằng sắt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Nổi nhẹ trên sông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Chở chú hải quân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Tuần tra trên biển?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667000" y="1600200"/>
            <a:ext cx="3810000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 đố: 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Chẳng phải là chim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 bay trên trời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Chở được nhiều người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 khắp mọi nơi?</a:t>
            </a:r>
            <a:endParaRPr lang="en-US" dirty="0"/>
          </a:p>
        </p:txBody>
      </p:sp>
      <p:pic>
        <p:nvPicPr>
          <p:cNvPr id="31" name="O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3886200" y="304800"/>
            <a:ext cx="457200" cy="457200"/>
          </a:xfrm>
          <a:prstGeom prst="rect">
            <a:avLst/>
          </a:prstGeom>
        </p:spPr>
      </p:pic>
      <p:pic>
        <p:nvPicPr>
          <p:cNvPr id="32" name="Xe m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/>
          <a:stretch>
            <a:fillRect/>
          </a:stretch>
        </p:blipFill>
        <p:spPr>
          <a:xfrm>
            <a:off x="8458200" y="228600"/>
            <a:ext cx="457200" cy="457200"/>
          </a:xfrm>
          <a:prstGeom prst="rect">
            <a:avLst/>
          </a:prstGeom>
        </p:spPr>
      </p:pic>
      <p:pic>
        <p:nvPicPr>
          <p:cNvPr id="33" name="Xe lu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/>
          <a:stretch>
            <a:fillRect/>
          </a:stretch>
        </p:blipFill>
        <p:spPr>
          <a:xfrm>
            <a:off x="3962400" y="6172200"/>
            <a:ext cx="457200" cy="457200"/>
          </a:xfrm>
          <a:prstGeom prst="rect">
            <a:avLst/>
          </a:prstGeom>
        </p:spPr>
      </p:pic>
      <p:sp>
        <p:nvSpPr>
          <p:cNvPr id="22" name="Right Arrow 21">
            <a:hlinkClick r:id="rId17" action="ppaction://hlinksldjump"/>
          </p:cNvPr>
          <p:cNvSpPr/>
          <p:nvPr/>
        </p:nvSpPr>
        <p:spPr>
          <a:xfrm>
            <a:off x="8610600" y="66294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E699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E699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E699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05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113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5F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519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5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2286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9800" y="2286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19050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19050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5814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35814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51816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00400" y="51816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19800" y="51816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samsung\Desktop\bao cao\hoat dong 3\can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28600"/>
            <a:ext cx="2819400" cy="1676400"/>
          </a:xfrm>
          <a:prstGeom prst="rect">
            <a:avLst/>
          </a:prstGeom>
          <a:noFill/>
        </p:spPr>
      </p:pic>
      <p:pic>
        <p:nvPicPr>
          <p:cNvPr id="17" name="Picture 2" descr="C:\Users\samsung\Desktop\bao cao\hoat dong 3\may ba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228600"/>
            <a:ext cx="2819400" cy="1676400"/>
          </a:xfrm>
          <a:prstGeom prst="rect">
            <a:avLst/>
          </a:prstGeom>
          <a:noFill/>
        </p:spPr>
      </p:pic>
      <p:pic>
        <p:nvPicPr>
          <p:cNvPr id="18" name="Picture 3" descr="C:\Users\samsung\Desktop\bao cao\hoat dong 3\o t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228600"/>
            <a:ext cx="2819400" cy="1676400"/>
          </a:xfrm>
          <a:prstGeom prst="rect">
            <a:avLst/>
          </a:prstGeom>
          <a:noFill/>
        </p:spPr>
      </p:pic>
      <p:pic>
        <p:nvPicPr>
          <p:cNvPr id="19" name="Picture 4" descr="C:\Users\samsung\Desktop\bao cao\hoat dong 3\tau lua 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1905000"/>
            <a:ext cx="2819400" cy="1648453"/>
          </a:xfrm>
          <a:prstGeom prst="rect">
            <a:avLst/>
          </a:prstGeom>
          <a:noFill/>
        </p:spPr>
      </p:pic>
      <p:pic>
        <p:nvPicPr>
          <p:cNvPr id="21" name="Picture 5" descr="C:\Users\samsung\Desktop\bao cao\hoat dong 3\tau thu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00400" y="1905000"/>
            <a:ext cx="2819400" cy="1676400"/>
          </a:xfrm>
          <a:prstGeom prst="rect">
            <a:avLst/>
          </a:prstGeom>
          <a:noFill/>
        </p:spPr>
      </p:pic>
      <p:pic>
        <p:nvPicPr>
          <p:cNvPr id="22" name="Picture 6" descr="C:\Users\samsung\Desktop\bao cao\hoat dong 3\xe tai 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1905000"/>
            <a:ext cx="2819400" cy="1676400"/>
          </a:xfrm>
          <a:prstGeom prst="rect">
            <a:avLst/>
          </a:prstGeom>
          <a:noFill/>
        </p:spPr>
      </p:pic>
      <p:pic>
        <p:nvPicPr>
          <p:cNvPr id="2050" name="Picture 2" descr="C:\Users\samsung\Desktop\bao cao\hoat dong 3\thuyen 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3581400"/>
            <a:ext cx="2819400" cy="1600200"/>
          </a:xfrm>
          <a:prstGeom prst="rect">
            <a:avLst/>
          </a:prstGeom>
          <a:noFill/>
        </p:spPr>
      </p:pic>
      <p:pic>
        <p:nvPicPr>
          <p:cNvPr id="2051" name="Picture 3" descr="C:\Users\samsung\Desktop\bao cao\hoat dong 3\xe buyt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00400" y="3581400"/>
            <a:ext cx="2819400" cy="1646873"/>
          </a:xfrm>
          <a:prstGeom prst="rect">
            <a:avLst/>
          </a:prstGeom>
          <a:noFill/>
        </p:spPr>
      </p:pic>
      <p:pic>
        <p:nvPicPr>
          <p:cNvPr id="2052" name="Picture 4" descr="C:\Users\samsung\Desktop\bao cao\hoat dong 3\xe may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19800" y="3581400"/>
            <a:ext cx="2819400" cy="1646621"/>
          </a:xfrm>
          <a:prstGeom prst="rect">
            <a:avLst/>
          </a:prstGeom>
          <a:noFill/>
        </p:spPr>
      </p:pic>
      <p:pic>
        <p:nvPicPr>
          <p:cNvPr id="26" name="Picture 2" descr="C:\Users\samsung\Desktop\bao cao\hoat dong 3\xe mot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5181600"/>
            <a:ext cx="2819400" cy="1676400"/>
          </a:xfrm>
          <a:prstGeom prst="rect">
            <a:avLst/>
          </a:prstGeom>
          <a:noFill/>
        </p:spPr>
      </p:pic>
      <p:pic>
        <p:nvPicPr>
          <p:cNvPr id="27" name="Picture 3" descr="C:\Users\samsung\Desktop\bao cao\hoat dong 3\truc thang 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19800" y="5236541"/>
            <a:ext cx="2819400" cy="1621459"/>
          </a:xfrm>
          <a:prstGeom prst="rect">
            <a:avLst/>
          </a:prstGeom>
          <a:noFill/>
        </p:spPr>
      </p:pic>
      <p:pic>
        <p:nvPicPr>
          <p:cNvPr id="2054" name="Picture 6" descr="C:\Users\samsung\Desktop\bao cao\hoat dong 3\xe dap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124200" y="5181600"/>
            <a:ext cx="2895600" cy="1676400"/>
          </a:xfrm>
          <a:prstGeom prst="rect">
            <a:avLst/>
          </a:prstGeom>
          <a:noFill/>
        </p:spPr>
      </p:pic>
      <p:sp>
        <p:nvSpPr>
          <p:cNvPr id="28" name="Right Arrow 27">
            <a:hlinkClick r:id="rId19" action="ppaction://hlinksldjump"/>
          </p:cNvPr>
          <p:cNvSpPr/>
          <p:nvPr/>
        </p:nvSpPr>
        <p:spPr>
          <a:xfrm>
            <a:off x="8839200" y="64770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</TotalTime>
  <Words>113</Words>
  <Application>Microsoft Office PowerPoint</Application>
  <PresentationFormat>On-screen Show (4:3)</PresentationFormat>
  <Paragraphs>32</Paragraphs>
  <Slides>4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Nội dung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CAO  ĐẲNG SƯ PHẠM TW TP.HỒ CHÍ MINH TRƯỜNG MẦM NON THỰC HÀNH </dc:title>
  <dc:creator>samsung</dc:creator>
  <cp:lastModifiedBy>huynhngan1208@gmail.com</cp:lastModifiedBy>
  <cp:revision>57</cp:revision>
  <dcterms:created xsi:type="dcterms:W3CDTF">2006-08-16T00:00:00Z</dcterms:created>
  <dcterms:modified xsi:type="dcterms:W3CDTF">2024-09-21T06:15:27Z</dcterms:modified>
</cp:coreProperties>
</file>